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D8CAC2"/>
    <a:srgbClr val="CECBCF"/>
    <a:srgbClr val="FF0066"/>
    <a:srgbClr val="009999"/>
    <a:srgbClr val="0000FF"/>
    <a:srgbClr val="003300"/>
    <a:srgbClr val="339933"/>
    <a:srgbClr val="99FF33"/>
    <a:srgbClr val="DE4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3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8937E-9F5E-4AB4-A3D1-52415BA6B3F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E22E7-10AD-4ACC-BD77-7DC01E3A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03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8221-B9B7-4404-8045-3F5CE7E7A7B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AE9A-9328-4059-A438-009678A76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8221-B9B7-4404-8045-3F5CE7E7A7B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AE9A-9328-4059-A438-009678A76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8221-B9B7-4404-8045-3F5CE7E7A7B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AE9A-9328-4059-A438-009678A76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8221-B9B7-4404-8045-3F5CE7E7A7B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AE9A-9328-4059-A438-009678A76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8221-B9B7-4404-8045-3F5CE7E7A7B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AE9A-9328-4059-A438-009678A76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8221-B9B7-4404-8045-3F5CE7E7A7B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AE9A-9328-4059-A438-009678A76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8221-B9B7-4404-8045-3F5CE7E7A7B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AE9A-9328-4059-A438-009678A76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8221-B9B7-4404-8045-3F5CE7E7A7B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AE9A-9328-4059-A438-009678A76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8221-B9B7-4404-8045-3F5CE7E7A7B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AE9A-9328-4059-A438-009678A76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8221-B9B7-4404-8045-3F5CE7E7A7B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AE9A-9328-4059-A438-009678A76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8221-B9B7-4404-8045-3F5CE7E7A7B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AE9A-9328-4059-A438-009678A76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38221-B9B7-4404-8045-3F5CE7E7A7B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DAE9A-9328-4059-A438-009678A763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lnSpc>
                <a:spcPct val="200000"/>
              </a:lnSpc>
              <a:buNone/>
            </a:pPr>
            <a:r>
              <a:rPr lang="en-US" dirty="0" smtClean="0"/>
              <a:t> For the following slides, write down three color names (other than red, orange, green, blue, yellow, and purple) that you can come up with. Think </a:t>
            </a:r>
            <a:r>
              <a:rPr lang="en-US" dirty="0" smtClean="0"/>
              <a:t>about crayon colors, etc.  (Example Scarlet instead of Red)</a:t>
            </a:r>
          </a:p>
          <a:p>
            <a:pPr algn="ctr">
              <a:lnSpc>
                <a:spcPct val="200000"/>
              </a:lnSpc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You will have thirty seconds per slide to do so. 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CA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11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42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62</Words>
  <Application>Microsoft Office PowerPoint</Application>
  <PresentationFormat>On-screen Show (4:3)</PresentationFormat>
  <Paragraphs>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Color Names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Emilia</dc:creator>
  <cp:lastModifiedBy>Vanessa Sweeney</cp:lastModifiedBy>
  <cp:revision>7</cp:revision>
  <dcterms:created xsi:type="dcterms:W3CDTF">2009-12-08T03:09:43Z</dcterms:created>
  <dcterms:modified xsi:type="dcterms:W3CDTF">2016-02-17T01:39:00Z</dcterms:modified>
</cp:coreProperties>
</file>